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4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390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636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4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70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97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7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67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45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57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303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338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3E68-6F79-4E49-A2B1-F2E7AD97CD03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E72F-F5F6-428C-9E02-09AD436C22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938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2048" y="526020"/>
            <a:ext cx="10307610" cy="1726134"/>
          </a:xfrm>
        </p:spPr>
        <p:txBody>
          <a:bodyPr>
            <a:normAutofit fontScale="90000"/>
          </a:bodyPr>
          <a:lstStyle/>
          <a:p>
            <a:r>
              <a:rPr lang="ru-RU" smtClean="0"/>
              <a:t>Методики </a:t>
            </a:r>
            <a:r>
              <a:rPr lang="ru-RU" smtClean="0"/>
              <a:t>на развитие </a:t>
            </a:r>
            <a:r>
              <a:rPr lang="ru-RU" dirty="0" smtClean="0"/>
              <a:t>мышления.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9510" y="2402823"/>
            <a:ext cx="5432688" cy="2094226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Метод </a:t>
            </a:r>
            <a:r>
              <a:rPr lang="ru-RU" sz="3200" dirty="0"/>
              <a:t>сравнения и </a:t>
            </a:r>
            <a:r>
              <a:rPr lang="ru-RU" sz="3200" dirty="0" smtClean="0"/>
              <a:t>различения</a:t>
            </a:r>
            <a:br>
              <a:rPr lang="ru-RU" sz="3200" dirty="0" smtClean="0"/>
            </a:br>
            <a:endParaRPr lang="ru-RU" sz="3200" dirty="0" smtClean="0"/>
          </a:p>
          <a:p>
            <a:r>
              <a:rPr lang="ru-RU" sz="3200" dirty="0" smtClean="0"/>
              <a:t>Метод классификации</a:t>
            </a:r>
          </a:p>
          <a:p>
            <a:endParaRPr lang="ru-RU" sz="3200" dirty="0"/>
          </a:p>
          <a:p>
            <a:r>
              <a:rPr lang="ru-RU" sz="3200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26167" y="4619103"/>
            <a:ext cx="8579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Подготовила Парфеньева Анна, Факультет Психологии, Направление подготовки «Педагогическое образование» профиль «Дошкольное образование и иностранный (немецкий) язык» 2 курс.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43764" y="5936105"/>
            <a:ext cx="744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МГОУ</a:t>
            </a:r>
            <a:br>
              <a:rPr lang="ru-RU" dirty="0" smtClean="0"/>
            </a:br>
            <a:r>
              <a:rPr lang="ru-RU" dirty="0" smtClean="0"/>
              <a:t>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539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Метод сравнения и различения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6045" y="1690688"/>
            <a:ext cx="4899910" cy="9475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900" dirty="0" smtClean="0"/>
              <a:t>Что общего? </a:t>
            </a:r>
            <a:br>
              <a:rPr lang="ru-RU" sz="3900" dirty="0" smtClean="0"/>
            </a:br>
            <a:r>
              <a:rPr lang="ru-RU" sz="3900" dirty="0" smtClean="0"/>
              <a:t>Что различного?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836" y="2865256"/>
            <a:ext cx="4957999" cy="2741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84" t="18600" r="5607" b="17876"/>
          <a:stretch/>
        </p:blipFill>
        <p:spPr>
          <a:xfrm>
            <a:off x="6332643" y="2865257"/>
            <a:ext cx="4812395" cy="2741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3743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классификации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0731" y="1570792"/>
            <a:ext cx="2264764" cy="512841"/>
          </a:xfrm>
        </p:spPr>
        <p:txBody>
          <a:bodyPr/>
          <a:lstStyle/>
          <a:p>
            <a:r>
              <a:rPr lang="ru-RU" dirty="0" smtClean="0"/>
              <a:t>1 категория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357" y="2699270"/>
            <a:ext cx="2567898" cy="33782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613" t="5503" r="22927" b="4566"/>
          <a:stretch/>
        </p:blipFill>
        <p:spPr>
          <a:xfrm>
            <a:off x="3457732" y="2699270"/>
            <a:ext cx="2638268" cy="3378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89" t="3305" r="9412" b="5029"/>
          <a:stretch/>
        </p:blipFill>
        <p:spPr>
          <a:xfrm>
            <a:off x="6387477" y="2699270"/>
            <a:ext cx="2608288" cy="337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26" t="5834" r="10037" b="9022"/>
          <a:stretch/>
        </p:blipFill>
        <p:spPr>
          <a:xfrm rot="5400000">
            <a:off x="8637873" y="3361544"/>
            <a:ext cx="3378200" cy="205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520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классификации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6123" y="1570767"/>
            <a:ext cx="2279754" cy="572801"/>
          </a:xfrm>
        </p:spPr>
        <p:txBody>
          <a:bodyPr/>
          <a:lstStyle/>
          <a:p>
            <a:pPr algn="ctr"/>
            <a:r>
              <a:rPr lang="ru-RU" dirty="0" smtClean="0"/>
              <a:t>2 категория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9233" y="2632329"/>
            <a:ext cx="1888762" cy="29364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98" t="4286" r="5794" b="4337"/>
          <a:stretch/>
        </p:blipFill>
        <p:spPr>
          <a:xfrm>
            <a:off x="9548734" y="2670545"/>
            <a:ext cx="2008682" cy="2898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826772">
            <a:off x="3498438" y="2713589"/>
            <a:ext cx="2680835" cy="27739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9716" y="2670544"/>
            <a:ext cx="2321891" cy="293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604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Методика классификации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3087" y="1510832"/>
            <a:ext cx="3505825" cy="602781"/>
          </a:xfrm>
        </p:spPr>
        <p:txBody>
          <a:bodyPr/>
          <a:lstStyle/>
          <a:p>
            <a:pPr algn="ctr"/>
            <a:r>
              <a:rPr lang="ru-RU" dirty="0" smtClean="0"/>
              <a:t>3 категория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2889" y="2836395"/>
            <a:ext cx="2107668" cy="2546194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364745" y="2827728"/>
            <a:ext cx="4731254" cy="2550840"/>
            <a:chOff x="928198" y="2827728"/>
            <a:chExt cx="4731254" cy="255084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550453" y="2827728"/>
              <a:ext cx="2108999" cy="2550840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28198" y="2827728"/>
              <a:ext cx="2204745" cy="2550839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7447" y="2827728"/>
            <a:ext cx="2076353" cy="254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0653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56</Words>
  <Application>Microsoft Office PowerPoint</Application>
  <PresentationFormat>Произвольный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Методики на развитие мышления.</vt:lpstr>
      <vt:lpstr>Метод сравнения и различения</vt:lpstr>
      <vt:lpstr>Метод классификации</vt:lpstr>
      <vt:lpstr>Метод классификации</vt:lpstr>
      <vt:lpstr>Методика классификации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Парфеньева</dc:creator>
  <cp:lastModifiedBy>user1</cp:lastModifiedBy>
  <cp:revision>8</cp:revision>
  <dcterms:created xsi:type="dcterms:W3CDTF">2015-03-16T20:33:35Z</dcterms:created>
  <dcterms:modified xsi:type="dcterms:W3CDTF">2015-03-27T04:49:11Z</dcterms:modified>
</cp:coreProperties>
</file>